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61" r:id="rId4"/>
    <p:sldId id="263" r:id="rId5"/>
    <p:sldId id="264" r:id="rId6"/>
    <p:sldId id="265" r:id="rId7"/>
    <p:sldId id="266" r:id="rId8"/>
    <p:sldId id="268" r:id="rId9"/>
    <p:sldId id="258" r:id="rId10"/>
    <p:sldId id="259" r:id="rId11"/>
    <p:sldId id="260" r:id="rId12"/>
    <p:sldId id="267" r:id="rId13"/>
    <p:sldId id="269" r:id="rId14"/>
    <p:sldId id="273" r:id="rId15"/>
    <p:sldId id="270" r:id="rId16"/>
    <p:sldId id="271" r:id="rId17"/>
    <p:sldId id="282" r:id="rId18"/>
    <p:sldId id="276" r:id="rId19"/>
    <p:sldId id="277" r:id="rId20"/>
    <p:sldId id="278" r:id="rId21"/>
    <p:sldId id="279" r:id="rId22"/>
    <p:sldId id="272" r:id="rId23"/>
    <p:sldId id="274" r:id="rId24"/>
    <p:sldId id="275" r:id="rId25"/>
    <p:sldId id="281" r:id="rId26"/>
    <p:sldId id="280" r:id="rId2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CE-CA7E-436E-B2C0-800F37AA26CB}" type="datetimeFigureOut">
              <a:rPr lang="hu-HU" smtClean="0"/>
              <a:t>2025.02.21.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BE4A4-4166-41B5-BBEF-3DA442CFDE3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3184716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90E99-2261-4AFE-9B04-6D728AD18189}" type="datetimeFigureOut">
              <a:rPr lang="hu-HU" smtClean="0"/>
              <a:t>2025.02.21.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DB0CC-725E-414E-9DA9-EA203A66906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446086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8DB0CC-725E-414E-9DA9-EA203A669062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3003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Kattintson ide az alcím mintájának szerkesztéséhez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22A6D-6906-41A4-8FC2-06544A20F826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6542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6D85C-AEE7-4629-98B2-2E00F3EEAD52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62663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743F0-5B8D-43EE-8C13-5C4453E8AF16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719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FDB4A-E9B3-402F-88E3-2075EC2BDBAC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94913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70FE-154D-4628-8AB6-F3697824CBDB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8028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4E9A8-0283-44D5-AD0C-8F9647AFF958}" type="datetime1">
              <a:rPr lang="hu-HU" smtClean="0"/>
              <a:t>2025.02.21.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10439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E878A-88F5-4E3D-9115-44D2FDDA6D0F}" type="datetime1">
              <a:rPr lang="hu-HU" smtClean="0"/>
              <a:t>2025.02.21.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5135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2F8F-EB68-4942-A744-135D0A0E1F59}" type="datetime1">
              <a:rPr lang="hu-HU" smtClean="0"/>
              <a:t>2025.02.21.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70334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8B98-4FB0-4E0A-96BF-488A2DE89981}" type="datetime1">
              <a:rPr lang="hu-HU" smtClean="0"/>
              <a:t>2025.02.21.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6270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356E-3B82-460F-96F8-AE7892C498E6}" type="datetime1">
              <a:rPr lang="hu-HU" smtClean="0"/>
              <a:t>2025.02.21.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45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3E7C-37F9-4ADC-AF1E-48DC1B76E9FE}" type="datetime1">
              <a:rPr lang="hu-HU" smtClean="0"/>
              <a:t>2025.02.21.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7795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A2BE2-F45D-4DF2-8703-99568C6B3AD3}" type="datetime1">
              <a:rPr lang="hu-HU" smtClean="0"/>
              <a:t>2025.02.21.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C79A8-D807-4BA0-852F-0BE0D020A8A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433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457200"/>
            <a:ext cx="9144000" cy="1724025"/>
          </a:xfrm>
        </p:spPr>
        <p:txBody>
          <a:bodyPr>
            <a:normAutofit fontScale="90000"/>
          </a:bodyPr>
          <a:lstStyle/>
          <a:p>
            <a:r>
              <a:rPr lang="hu-H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kereszteződések és a kijelölt gyalogos átkelőhelyek védelme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267" y="2568576"/>
            <a:ext cx="4639733" cy="260985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0" y="2568576"/>
            <a:ext cx="34798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Elindulási és a közlekedés látóháromszög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644" y="1825625"/>
            <a:ext cx="9160711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dirty="0"/>
              <a:t>Forrás: Magyari Zsófia: Közlekedési csomópontok láthatósági nehézségei és a balesetek összefüggései</a:t>
            </a:r>
          </a:p>
        </p:txBody>
      </p:sp>
    </p:spTree>
    <p:extLst>
      <p:ext uri="{BB962C8B-B14F-4D97-AF65-F5344CB8AC3E}">
        <p14:creationId xmlns:p14="http://schemas.microsoft.com/office/powerpoint/2010/main" val="4122860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Látómező akadályokkal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01095"/>
            <a:ext cx="10515600" cy="420039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dirty="0"/>
              <a:t>Forrás: Magyari Zsófia: Közlekedési csomópontok láthatósági nehézségei és a balesetek összefüggései</a:t>
            </a:r>
          </a:p>
        </p:txBody>
      </p:sp>
    </p:spTree>
    <p:extLst>
      <p:ext uri="{BB962C8B-B14F-4D97-AF65-F5344CB8AC3E}">
        <p14:creationId xmlns:p14="http://schemas.microsoft.com/office/powerpoint/2010/main" val="2486492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Bethlen Gábor – Dobó István utca kereszteződése 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83" y="2085975"/>
            <a:ext cx="5118100" cy="3838575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892" y="2085974"/>
            <a:ext cx="5118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33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Bethlen Gábor utca – Nagymező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24478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Bethlen Gábor utca – Szemere Bertalan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28702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Budai Nagy Antal utca – Pázmány Péter utca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26642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Budai Nagy Antal utca – Kert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91494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Szőlőhegyi utca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Szép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  <a:endParaRPr lang="hu-HU" dirty="0"/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80" y="1825625"/>
            <a:ext cx="9669640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9000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Gr. Apponyi Albert utca – Könyök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2772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Bokros Délibáb utca – Árpád Vezér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útja 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80" y="1825625"/>
            <a:ext cx="9669640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49493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Probléma felvetés	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január 22-én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órakor a Csongrád Ifjúsági téren látottak, hallottak, jegyzőkönyvben rögzítettek alapján az alábbi szakmai állásfoglalás fogalmazódott meg a részemről.</a:t>
            </a: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Úgy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gondolom, hogy a mai világban egyetértünk mindannyian abban, hogy egy város megítélése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attól is függ,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hogy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A-ból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pontba történő eljutásunk során hány esetben érezzük azt, hogy itt tenni kellene valamit. Csongrádi lakosként és a Csongrádi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Rendőrkapitányság Rendészeti Osztály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Közlekedésrendészeti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Alosztályának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vezetőjeként szeretném ha sikerülne egy olyan városrendezést kialakítani, ahol a közlekedés nem jár felesleges stressz helyzetekkel, balesetveszélyes szituációkkal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Javasolom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Csongrádi Önkormányzat Képviselő testülete elé egy olyan jellegű szabályozás benyújtását, amely hatóságilag, (rendőrség, közterült felügyelet) kiemelten védetté nyilvánítana a Csongrádi Önkormányzat illetékességi területén lévő kereszteződések, kijelölt gyalogos átkelőhelyek beláthatóságát. A szabályozással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elősegítenénk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veszélyes, nem belátható kereszteződések hatósági úton történő felszámolását. A konkrét szabályok kialakítását követően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elsődlegesen a lakosság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hivatalos felszólítás útján, másodlagosan helyszíni szemlét követően hatóságilag a Csongrádi Városellátó Intézmény bevonásával beláthatóvá tennénk a veszélyes kereszteződéseket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lassan kiöregedő platánfa állomány cseréjét is javaslom megvitatásra azokban a kereszteződésekben, ahol a kilátást akadályozzák, mert a város összképénél fontosabbnak tartom a város lakóinak biztonságát. </a:t>
            </a:r>
          </a:p>
          <a:p>
            <a:pPr algn="just"/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59232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Bokros Délibáb utca – Hóvirág utca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80" y="1873250"/>
            <a:ext cx="9669640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65023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Platánfás kereszteződések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Véleményem szerint első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lépésként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legforgalmasabb kereszteződésekben lévő platánfák kivágását kellene megfontolni a kerékpárosok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biztonsága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érdekében.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48921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Fő utca – Zsinór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utca kereszteződése</a:t>
            </a: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481764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Fő utca – József Attila u</a:t>
            </a:r>
            <a:r>
              <a:rPr lang="hu-HU" dirty="0" smtClean="0"/>
              <a:t>tca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kereszteződése</a:t>
            </a:r>
            <a:endParaRPr lang="hu-HU" dirty="0"/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00930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Csongrád Fő utca – Jókai Mór utca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kereszteződése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80537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További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lépések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76300" y="1825625"/>
            <a:ext cx="10515600" cy="4351338"/>
          </a:xfrm>
        </p:spPr>
        <p:txBody>
          <a:bodyPr/>
          <a:lstStyle/>
          <a:p>
            <a:pPr algn="just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 kell kezdeni a témában a lakossággal a párbeszédet, a szabályozás részletes kidolgozását, végül az önkormányzat, a lakosság és a rendőrség együttműködésében annak megvalósítását.</a:t>
            </a: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Készítette: Horváth Ádám r. százados Csongrádi Rendőrkapitányság Közlekedésrendészeti Alosztályvezető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7659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Köszönöm a megtisztelő figyelmet!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hu-HU" dirty="0" smtClean="0"/>
              <a:t>Horváth Ádám r. százados</a:t>
            </a:r>
          </a:p>
          <a:p>
            <a:pPr algn="ctr"/>
            <a:r>
              <a:rPr lang="hu-HU" dirty="0" smtClean="0"/>
              <a:t>Csongrádi Rendőrkapitányság Közlekedésrendészeti </a:t>
            </a:r>
            <a:r>
              <a:rPr lang="hu-HU" dirty="0" smtClean="0"/>
              <a:t>Alosztály </a:t>
            </a:r>
            <a:r>
              <a:rPr lang="hu-HU" dirty="0" smtClean="0"/>
              <a:t>Vezetője</a:t>
            </a:r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721" y="2906713"/>
            <a:ext cx="2175387" cy="28575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08" y="2906713"/>
            <a:ext cx="5179721" cy="291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4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Megoldás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balesetek megelőzése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érdekében szükséges lenne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önkormányzati rendeletbe foglalni a kereszteződésekben elhelyezhető bokrok maximálás magasságát, illetve a faágak minimum magasságát.</a:t>
            </a:r>
          </a:p>
          <a:p>
            <a:pPr algn="just"/>
            <a:endParaRPr lang="hu-H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Átlagosan az autók oldalablakainak alsó magassága: 90 és 100 cm között van.</a:t>
            </a:r>
          </a:p>
          <a:p>
            <a:pPr algn="just"/>
            <a:endParaRPr lang="hu-H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bokrok magasságát véleményem szerint 70 cm magasságban kellene meghatározni rászámolva egy 10 cm-es vágási magasságot, így maximálisan 80 cm lehetne egy bokor. (elkerülve azt a védekezést, hogy nemrég vágtam vissza és akkor még jó volt)</a:t>
            </a:r>
          </a:p>
          <a:p>
            <a:pPr algn="just"/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faágak minimum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magasságát az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átlagos 3,5 tonnás teherautó magasságban határoznám meg, amely körülbelül 2,5 méter. </a:t>
            </a:r>
          </a:p>
          <a:p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95501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Opel </a:t>
            </a:r>
            <a:r>
              <a:rPr lang="hu-H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Astra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94cm           Skoda </a:t>
            </a:r>
            <a:r>
              <a:rPr lang="hu-H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Octavia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95cm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583" y="1978024"/>
            <a:ext cx="5339292" cy="4004469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4" y="1978024"/>
            <a:ext cx="5343525" cy="400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82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Kijelölt gyalogos átkelőhelyek 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4067175" y="6346825"/>
            <a:ext cx="4114800" cy="365125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kijelölt gyalogos átkelőhelyeken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bekövetkezett balesetek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legtöbb esetben súlyos, maradandó sérülésekkel zárulnak.</a:t>
            </a:r>
          </a:p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Véleményem szerint egy kijelölt gyalogos átkelőhely személygépkocsival történő megközelítésénél fel sem merülhetne az a körülmény, hogy egy bokor akadályozza a gyalogos észlelését.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u-HU" dirty="0" smtClean="0"/>
          </a:p>
          <a:p>
            <a:endParaRPr lang="hu-HU" dirty="0"/>
          </a:p>
          <a:p>
            <a:endParaRPr lang="hu-HU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5927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Vajon egy 5. osztályos </a:t>
            </a:r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tanuló</a:t>
            </a:r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vagy egy műanyag </a:t>
            </a:r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motorral közlekedő kisgyermek </a:t>
            </a:r>
            <a:r>
              <a:rPr lang="hu-H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itt jól látható?</a:t>
            </a:r>
            <a:endParaRPr lang="hu-H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8" name="Tartalom helye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0" y="1783556"/>
            <a:ext cx="5419725" cy="4064794"/>
          </a:xfr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7" y="1783556"/>
            <a:ext cx="5318124" cy="398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54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199" y="365125"/>
            <a:ext cx="4429125" cy="6356350"/>
          </a:xfrm>
        </p:spPr>
        <p:txBody>
          <a:bodyPr>
            <a:normAutofit/>
          </a:bodyPr>
          <a:lstStyle/>
          <a:p>
            <a:r>
              <a:rPr lang="hu-H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Hársfa utcai kijelölt gyalogosátkelőhely</a:t>
            </a:r>
            <a:br>
              <a:rPr lang="hu-H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u-H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u-H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Felnőtt ember kitakarására is alkalmas bokorsorral.</a:t>
            </a:r>
            <a:endParaRPr lang="hu-H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24" y="600075"/>
            <a:ext cx="7027333" cy="5270500"/>
          </a:xfrm>
        </p:spPr>
      </p:pic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80691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Kereszteződések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Alakítsunk ki olyan kereszteződéseket, amelyekben a beláthatóság megfelelő ezzel csökkentsük a balesetek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bekövetkezésének 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lehetőségeit, illetve növeljük a komfort élményt a városban történő közlekedés során.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74318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Láthatóság vizsgálata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láthatóság vizsgálatának nemzetközileg használt módszere a látóháromszög felrajzolása a kereszteződés alaprajzára. A háromszög azt a területet fedi le, amelyet át kell látni a csomópont biztonságos keresztezéséhez</a:t>
            </a:r>
            <a:r>
              <a:rPr lang="hu-H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Megkülönböztetünk (stop tábla esetén) elindulási és (elsőbbségadás kötelező tábla esetén) közeledési látótávolságot, előbbin az úttest szélétől számított 3, utóbbin 10 méterre álló sofőr által belátott távolságot/látómezőt értjük. Ezt típustól függően csorbítják az út szélén álló tereptárgyak, például a háromszög befogóján, a kereszteződéshez közelebb helyet foglaló sűrű bokor akár a harmadára is csökkentheti a látómezőt, míg a háromszögön belül található oszlop elhanyagolható akadályt jelent.</a:t>
            </a: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dirty="0"/>
              <a:t>Forrás: Magyari Zsófia: Közlekedési csomópontok láthatósági nehézségei és a balesetek összefüggései</a:t>
            </a:r>
          </a:p>
        </p:txBody>
      </p:sp>
    </p:spTree>
    <p:extLst>
      <p:ext uri="{BB962C8B-B14F-4D97-AF65-F5344CB8AC3E}">
        <p14:creationId xmlns:p14="http://schemas.microsoft.com/office/powerpoint/2010/main" val="2323888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742</Words>
  <Application>Microsoft Office PowerPoint</Application>
  <PresentationFormat>Szélesvásznú</PresentationFormat>
  <Paragraphs>55</Paragraphs>
  <Slides>26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Office-téma</vt:lpstr>
      <vt:lpstr>A kereszteződések és a kijelölt gyalogos átkelőhelyek védelme</vt:lpstr>
      <vt:lpstr>Probléma felvetés </vt:lpstr>
      <vt:lpstr>Megoldás</vt:lpstr>
      <vt:lpstr>Opel Astra 94cm           Skoda Octavia 95cm</vt:lpstr>
      <vt:lpstr>Kijelölt gyalogos átkelőhelyek </vt:lpstr>
      <vt:lpstr>Vajon egy 5. osztályos tanuló vagy egy műanyag motorral közlekedő kisgyermek itt jól látható?</vt:lpstr>
      <vt:lpstr>Hársfa utcai kijelölt gyalogosátkelőhely   Felnőtt ember kitakarására is alkalmas bokorsorral.</vt:lpstr>
      <vt:lpstr>Kereszteződések</vt:lpstr>
      <vt:lpstr>Láthatóság vizsgálata</vt:lpstr>
      <vt:lpstr>Elindulási és a közlekedés látóháromszög</vt:lpstr>
      <vt:lpstr>Látómező akadályokkal</vt:lpstr>
      <vt:lpstr>Csongrád Bethlen Gábor – Dobó István utca kereszteződése </vt:lpstr>
      <vt:lpstr>Csongrád Bethlen Gábor utca – Nagymező utca kereszteződése</vt:lpstr>
      <vt:lpstr>Csongrád Bethlen Gábor utca – Szemere Bertalan utca kereszteződése</vt:lpstr>
      <vt:lpstr>Csongrád Budai Nagy Antal utca – Pázmány Péter utca kereszteződése</vt:lpstr>
      <vt:lpstr>Csongrád Budai Nagy Antal utca – Kert utca kereszteződése</vt:lpstr>
      <vt:lpstr>Csongrád Szőlőhegyi utca – Szép utca kereszteződése</vt:lpstr>
      <vt:lpstr>Csongrád Gr. Apponyi Albert utca – Könyök utca kereszteződése</vt:lpstr>
      <vt:lpstr>Bokros Délibáb utca – Árpád Vezér útja kereszteződése</vt:lpstr>
      <vt:lpstr>Bokros Délibáb utca – Hóvirág utca kereszteződése</vt:lpstr>
      <vt:lpstr>Platánfás kereszteződések</vt:lpstr>
      <vt:lpstr>Csongrád Fő utca – Zsinór utca kereszteződése</vt:lpstr>
      <vt:lpstr>Csongrád Fő utca – József Attila utca kereszteződése</vt:lpstr>
      <vt:lpstr>Csongrád Fő utca – Jókai Mór utca kereszteződése</vt:lpstr>
      <vt:lpstr>További lépések</vt:lpstr>
      <vt:lpstr>Köszönöm a megtisztelő figyelmet!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Kereszteződések és a kijelölt gyalogos átkelőhelyek védelme</dc:title>
  <dc:creator>Horváth Ádám</dc:creator>
  <cp:lastModifiedBy>Horváth Ádám</cp:lastModifiedBy>
  <cp:revision>34</cp:revision>
  <dcterms:created xsi:type="dcterms:W3CDTF">2025-02-20T10:19:02Z</dcterms:created>
  <dcterms:modified xsi:type="dcterms:W3CDTF">2025-02-21T10:29:56Z</dcterms:modified>
</cp:coreProperties>
</file>